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9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6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6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8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2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9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9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7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1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3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41CD-0057-49A5-8CBA-275E6F36498A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EFDE7-EDC8-40A4-8435-DE8EFBC9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2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467" y="1045029"/>
            <a:ext cx="9129141" cy="43862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21902" y="317241"/>
            <a:ext cx="7977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April 15 – 17</a:t>
            </a:r>
            <a:r>
              <a:rPr lang="en-US" sz="3200" smtClean="0"/>
              <a:t>, 2016                 REGISTER ONLINE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1418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Serena Freitas</dc:creator>
  <cp:lastModifiedBy>Serena Freitas</cp:lastModifiedBy>
  <cp:revision>1</cp:revision>
  <dcterms:created xsi:type="dcterms:W3CDTF">2015-10-25T19:13:32Z</dcterms:created>
  <dcterms:modified xsi:type="dcterms:W3CDTF">2015-10-25T19:14:10Z</dcterms:modified>
</cp:coreProperties>
</file>