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 showGuides="1">
      <p:cViewPr varScale="1">
        <p:scale>
          <a:sx n="103" d="100"/>
          <a:sy n="103" d="100"/>
        </p:scale>
        <p:origin x="114" y="18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240018-C2F5-4172-BAC3-44B7A20C70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C1C7029-D8E3-4DD2-A20D-EEF5987FB8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A006F6-051C-495D-9FF7-5DBE78E9D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0CC71E-5D88-4816-8C4E-A9A8145FF3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0A8206-6FE0-4CD1-9E9D-8E71D4BBA0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347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649AEE-9A95-4E3C-8F62-376EE45BB3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502A97F-8808-4CD8-8C44-F466B8E091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39E77E-FFF4-44E4-B72A-9DBF172F2E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888E41-CAED-4195-9EDC-984DDD72B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DBAD43-C60B-44A9-B168-C0D4045D06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92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54D649-DE91-42AA-A0BF-C66D4EAA67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7EB8041-E260-4F36-9697-FD3CD12772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8A03A8-D963-488A-8112-32922CF2D6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43DB01-3CE3-459A-8B52-27E28122C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F66E3D-DCC6-44C5-B35E-9CAF72DB12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796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07B1AA-10BC-4257-95C4-7C4F29D282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D2C0A-9040-4196-B2F6-3A93DEA46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A85562-35A5-4DB6-879B-073CF7F30D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9E38A6-4986-482B-AAB1-DCB34292DC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1FE537-D004-49A2-BFAD-6C35C0B44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830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F21569-78B4-4BF5-B7A0-48E5393292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453638C-02F9-4C03-BDDC-82120B2BE0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80E373-85B2-429E-8527-D7F31A05EB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2BE3CE-5B6A-4EB4-B7A5-D6FC136B9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D2FBB-E796-4C4D-A88F-9DA9B64D62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21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A584B-95EC-4D4A-9660-4FF52B610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531AB-32E8-40B7-BF63-006141D937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692C0-8EAE-4652-AEC4-CD5D46DEAB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3535EA3-8F68-40B5-88C8-21410956A1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5EAE49-BD56-43E1-8504-5FE6BC85C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45242BE-E835-49A0-8C06-C86C415347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3183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6EAE8-E1EF-4F13-85C6-FA064F691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62D4F-BB20-46D6-8055-792BD86BD5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A845ED-138C-4889-8747-C90B44F8B2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1793EC4-0E97-4E8D-80CB-B9BE032312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574590C-BB2F-4538-83E7-6A02FC79C85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FEF2030-7B68-463E-992B-9033670CCB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5D25E43-075E-4CC8-A979-52C8B91B3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174F0E6-AA25-4814-AC5A-B140D3E20A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4650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E58F6-98C8-47D0-AB1B-765A8E2C6C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B6382F7-FC30-4F2E-84D7-F5AB89F8D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ABF503-3964-4F46-B897-02639065E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49CC65B-EE8C-412E-AFE6-52772D3CE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28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B542F58-DF46-43DF-BCC4-7B16806935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421B13-9941-4503-9CF3-3FB2F609A2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0F7E21-A77C-4C98-8238-B33E0F2B29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4412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55A6B3-DAD8-4305-B155-D5DEFB02DE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73CC51-5E3A-499E-A313-CD401DFF8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850BAD8-9BDA-4535-A8F8-F61196C695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BB4524-27D1-407B-BB51-9A1E48A660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590A0E-5E7D-4A77-B619-75F1873F6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666F73-4015-464F-8625-B89320852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14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73D6EE-14A1-427F-9771-8928196A9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BC4416-2E40-4F40-9949-ED4FD9FB76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2E12741-3EF3-45D0-B80A-8DCC1122B0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934A8-CE01-4302-AA93-5504B338E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7EF97-A061-45DA-94FD-9F4A81CD4A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08FD59-52AC-4A4B-807F-48696FB1A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2279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CBEE8D-5572-485B-9F0C-F50F6D268F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0E69A2-641D-4D7D-B5A0-0A3186CB16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7EBBAA-A5BE-4879-B038-298CD69FF2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E1D860-03ED-461C-9C16-8C8ADAE5C53B}" type="datetimeFigureOut">
              <a:rPr lang="en-US" smtClean="0"/>
              <a:t>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C6BBA-B34F-41C1-8F4B-8048AAFA23B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BA0B83-03C6-49EA-ADEB-64F6BC3FC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DEF51-794B-48D6-A032-4B179F0959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35994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33EEEB-A448-4A9A-BBD4-8A0FDA37DC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0F7A576-C7D1-4DCC-BDF7-D40B3A63AA3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2D6ABF-169F-43D3-9A25-B6F847B84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14437"/>
            <a:ext cx="12192000" cy="4429125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DE52061-72FA-4865-95F4-8324C01001B2}"/>
              </a:ext>
            </a:extLst>
          </p:cNvPr>
          <p:cNvSpPr txBox="1"/>
          <p:nvPr/>
        </p:nvSpPr>
        <p:spPr>
          <a:xfrm>
            <a:off x="4429708" y="2655797"/>
            <a:ext cx="333258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Marriage Encounter</a:t>
            </a:r>
          </a:p>
          <a:p>
            <a:pPr algn="ctr"/>
            <a:endParaRPr lang="en-US" sz="2400" b="1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algn="ctr"/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April 5</a:t>
            </a:r>
            <a:r>
              <a:rPr lang="en-US" sz="2400" b="1" baseline="30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 </a:t>
            </a:r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- 7</a:t>
            </a:r>
            <a:r>
              <a:rPr lang="en-US" sz="2400" b="1" baseline="30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</a:t>
            </a:r>
            <a:r>
              <a:rPr lang="en-US" sz="2400" b="1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4625355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6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Derian</dc:creator>
  <cp:lastModifiedBy>Derian</cp:lastModifiedBy>
  <cp:revision>1</cp:revision>
  <dcterms:created xsi:type="dcterms:W3CDTF">2019-01-15T15:08:03Z</dcterms:created>
  <dcterms:modified xsi:type="dcterms:W3CDTF">2019-01-15T15:16:09Z</dcterms:modified>
</cp:coreProperties>
</file>